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8991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8080"/>
    <a:srgbClr val="CCCC00"/>
    <a:srgbClr val="CC99FF"/>
    <a:srgbClr val="FF99CC"/>
    <a:srgbClr val="FF6699"/>
    <a:srgbClr val="FF0066"/>
    <a:srgbClr val="FFCC00"/>
    <a:srgbClr val="FF9933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84" y="4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r>
              <a:rPr lang="es-MX" sz="2000" b="1" dirty="0" smtClean="0">
                <a:latin typeface="Agency FB" panose="020B0503020202020204" pitchFamily="34" charset="0"/>
              </a:rPr>
              <a:t>RANGO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DE EDADES DE LOS BENEFICIARIOS DEL PADRON 3, DE 1 A 2 AÑOS.</a:t>
            </a:r>
          </a:p>
          <a:p>
            <a:pPr>
              <a:defRPr sz="2000" b="1">
                <a:latin typeface="Agency FB" panose="020B0503020202020204" pitchFamily="34" charset="0"/>
              </a:defRPr>
            </a:pPr>
            <a:r>
              <a:rPr lang="es-MX" sz="2000" b="1" baseline="0" dirty="0" smtClean="0">
                <a:latin typeface="Agency FB" panose="020B0503020202020204" pitchFamily="34" charset="0"/>
              </a:rPr>
              <a:t> EN TOTAL SON </a:t>
            </a:r>
            <a:r>
              <a:rPr lang="es-MX" sz="2000" b="1" baseline="0" dirty="0" smtClean="0">
                <a:solidFill>
                  <a:srgbClr val="FF0000"/>
                </a:solidFill>
                <a:latin typeface="Agency FB" panose="020B0503020202020204" pitchFamily="34" charset="0"/>
              </a:rPr>
              <a:t>35</a:t>
            </a:r>
            <a:r>
              <a:rPr lang="es-MX" sz="2000" b="1" baseline="0" dirty="0" smtClean="0">
                <a:latin typeface="Agency FB" panose="020B0503020202020204" pitchFamily="34" charset="0"/>
              </a:rPr>
              <a:t> BENEFICIARIOS.    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MES DE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MAYO </a:t>
            </a:r>
            <a:r>
              <a:rPr lang="es-MX" sz="2800" b="0" baseline="0" dirty="0" smtClean="0">
                <a:latin typeface="Agency FB" panose="020B0503020202020204" pitchFamily="34" charset="0"/>
              </a:rPr>
              <a:t>2020</a:t>
            </a:r>
            <a:endParaRPr lang="es-MX" sz="2800" b="0" dirty="0">
              <a:latin typeface="Agency FB" panose="020B0503020202020204" pitchFamily="34" charset="0"/>
            </a:endParaRPr>
          </a:p>
        </c:rich>
      </c:tx>
      <c:layout>
        <c:manualLayout>
          <c:xMode val="edge"/>
          <c:yMode val="edge"/>
          <c:x val="0.23842783407066936"/>
          <c:y val="2.20471983644987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121422230178723E-2"/>
          <c:y val="0.14950004781890555"/>
          <c:w val="0.9434037663110808"/>
          <c:h val="0.6516102345714589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1 AÑO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6.4790477289509256E-3"/>
                  <c:y val="9.8210247260039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1.5 AÑOS</c:v>
                </c:pt>
              </c:strCache>
            </c:strRef>
          </c:tx>
          <c:spPr>
            <a:solidFill>
              <a:srgbClr val="CCCC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8874286373705557E-3"/>
                  <c:y val="0.1262703179057655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Hoja1!$C$2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2 AÑOS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74857274741016E-3"/>
                  <c:y val="0.144308934749446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gency FB" panose="020B0503020202020204" pitchFamily="34" charset="0"/>
                    <a:ea typeface="+mn-ea"/>
                    <a:cs typeface="+mn-cs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</c:f>
              <c:strCache>
                <c:ptCount val="1"/>
                <c:pt idx="0">
                  <c:v>PADRON 3 </c:v>
                </c:pt>
              </c:strCache>
            </c:strRef>
          </c:cat>
          <c:val>
            <c:numRef>
              <c:f>Hoja1!$D$2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4734824"/>
        <c:axId val="324737568"/>
        <c:axId val="0"/>
      </c:bar3DChart>
      <c:catAx>
        <c:axId val="324734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24737568"/>
        <c:crosses val="autoZero"/>
        <c:auto val="1"/>
        <c:lblAlgn val="ctr"/>
        <c:lblOffset val="100"/>
        <c:noMultiLvlLbl val="0"/>
      </c:catAx>
      <c:valAx>
        <c:axId val="324737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ea typeface="+mn-ea"/>
                <a:cs typeface="+mn-cs"/>
              </a:defRPr>
            </a:pPr>
            <a:endParaRPr lang="es-MX"/>
          </a:p>
        </c:txPr>
        <c:crossAx val="3247348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1459203987257"/>
          <c:y val="0.90564414590857967"/>
          <c:w val="0.52840368609860622"/>
          <c:h val="8.23301095289664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gency FB" panose="020B0503020202020204" pitchFamily="34" charset="0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3342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98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2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366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089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2711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17509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75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205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63593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854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ACA34-02A4-4486-BD77-B388B733F195}" type="datetimeFigureOut">
              <a:rPr lang="es-MX" smtClean="0"/>
              <a:t>14/08/2020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9DA5E-8976-46B8-A9D5-EA76D6767A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434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1622698034"/>
              </p:ext>
            </p:extLst>
          </p:nvPr>
        </p:nvGraphicFramePr>
        <p:xfrm>
          <a:off x="708339" y="296214"/>
          <a:ext cx="10367492" cy="6336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77531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DIF</cp:lastModifiedBy>
  <cp:revision>9</cp:revision>
  <cp:lastPrinted>2020-08-14T17:33:55Z</cp:lastPrinted>
  <dcterms:created xsi:type="dcterms:W3CDTF">2020-05-31T03:01:05Z</dcterms:created>
  <dcterms:modified xsi:type="dcterms:W3CDTF">2020-08-14T17:34:38Z</dcterms:modified>
</cp:coreProperties>
</file>